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  <Relationship Id='rId22' Target='slides/slide17.xml' Type='http://schemas.openxmlformats.org/officeDocument/2006/relationships/slide' />
  <Relationship Id='rId23' Target='slides/slide18.xml' Type='http://schemas.openxmlformats.org/officeDocument/2006/relationships/slide' />
  <Relationship Id='rId24' Target='slides/slide19.xml' Type='http://schemas.openxmlformats.org/officeDocument/2006/relationships/slide' />
  <Relationship Id='rId25' Target='slides/slide20.xml' Type='http://schemas.openxmlformats.org/officeDocument/2006/relationships/slide' />
  <Relationship Id='rId26' Target='slides/slide21.xml' Type='http://schemas.openxmlformats.org/officeDocument/2006/relationships/slide' />
  <Relationship Id='rId27' Target='slides/slide22.xml' Type='http://schemas.openxmlformats.org/officeDocument/2006/relationships/slide' />
  <Relationship Id='rId28' Target='slides/slide23.xml' Type='http://schemas.openxmlformats.org/officeDocument/2006/relationships/slide' />
  <Relationship Id='rId29' Target='slides/slide24.xml' Type='http://schemas.openxmlformats.org/officeDocument/2006/relationships/slide' />
  <Relationship Id='rId30' Target='slides/slide25.xml' Type='http://schemas.openxmlformats.org/officeDocument/2006/relationships/slide' />
  <Relationship Id='rId31' Target='slides/slide26.xml' Type='http://schemas.openxmlformats.org/officeDocument/2006/relationships/slide' />
  <Relationship Id='rId32' Target='slides/slide27.xml' Type='http://schemas.openxmlformats.org/officeDocument/2006/relationships/slide' />
  <Relationship Id='rId33' Target='slides/slide28.xml' Type='http://schemas.openxmlformats.org/officeDocument/2006/relationships/slide' />
  <Relationship Id='rId34' Target='slides/slide29.xml' Type='http://schemas.openxmlformats.org/officeDocument/2006/relationships/slide' />
  <Relationship Id='rId35' Target='slides/slide30.xml' Type='http://schemas.openxmlformats.org/officeDocument/2006/relationships/slide' />
  <Relationship Id='rId36' Target='slides/slide31.xml' Type='http://schemas.openxmlformats.org/officeDocument/2006/relationships/slide' />
  <Relationship Id='rId37' Target='slides/slide32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1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2' Target='../media/image16.png' Type='http://schemas.openxmlformats.org/officeDocument/2006/relationships/image' />
</Relationships>

</file>

<file path=ppt/slides/_rels/slide1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3' Target='../media/image17.png' Type='http://schemas.openxmlformats.org/officeDocument/2006/relationships/image' />
</Relationships>

</file>

<file path=ppt/slides/_rels/slide1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4' Target='../media/image18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2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5' Target='../media/image19.png' Type='http://schemas.openxmlformats.org/officeDocument/2006/relationships/image' />
</Relationships>

</file>

<file path=ppt/slides/_rels/slide2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6' Target='../media/image20.png' Type='http://schemas.openxmlformats.org/officeDocument/2006/relationships/image' />
</Relationships>

</file>

<file path=ppt/slides/_rels/slide2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7' Target='../media/image21.png' Type='http://schemas.openxmlformats.org/officeDocument/2006/relationships/image' />
</Relationships>

</file>

<file path=ppt/slides/_rels/slide2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8' Target='../media/image22.png' Type='http://schemas.openxmlformats.org/officeDocument/2006/relationships/image' />
</Relationships>

</file>

<file path=ppt/slides/_rels/slide2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9' Target='../media/image23.png' Type='http://schemas.openxmlformats.org/officeDocument/2006/relationships/image' />
</Relationships>

</file>

<file path=ppt/slides/_rels/slide2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0' Target='../media/image24.png' Type='http://schemas.openxmlformats.org/officeDocument/2006/relationships/image' />
</Relationships>

</file>

<file path=ppt/slides/_rels/slide2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1' Target='../media/image25.png' Type='http://schemas.openxmlformats.org/officeDocument/2006/relationships/image' />
</Relationships>

</file>

<file path=ppt/slides/_rels/slide2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2' Target='../media/image26.png' Type='http://schemas.openxmlformats.org/officeDocument/2006/relationships/image' />
</Relationships>

</file>

<file path=ppt/slides/_rels/slide2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3' Target='../media/image27.png' Type='http://schemas.openxmlformats.org/officeDocument/2006/relationships/image' />
</Relationships>

</file>

<file path=ppt/slides/_rels/slide2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4' Target='../media/image28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3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5' Target='../media/image29.png' Type='http://schemas.openxmlformats.org/officeDocument/2006/relationships/image' />
</Relationships>

</file>

<file path=ppt/slides/_rels/slide3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6' Target='../media/image30.png' Type='http://schemas.openxmlformats.org/officeDocument/2006/relationships/image' />
</Relationships>

</file>

<file path=ppt/slides/_rels/slide3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7' Target='../media/image31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3442BA9E-385D-4D06-9F21-983587803870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SuperStore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28857915-A346-485F-BB05-8D458E0F9E2A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2/12/23 11:11:03 PM PST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Quarterly Sales" id="10" name="slide10">
            <a:extLst>
              <a:ext uri="{FF2B5EF4-FFF2-40B4-BE49-F238E27FC236}">
                <a16:creationId xmlns:a16="http://schemas.microsoft.com/office/drawing/2014/main" id="{A4CAA1C1-662F-46CC-AB83-0FBF73D1790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ales Vs Profit" id="11" name="slide11">
            <a:extLst>
              <a:ext uri="{FF2B5EF4-FFF2-40B4-BE49-F238E27FC236}">
                <a16:creationId xmlns:a16="http://schemas.microsoft.com/office/drawing/2014/main" id="{E893F687-E95F-4A5E-902F-1A7E9D2DC8C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012" y="123825"/>
            <a:ext cx="7419975" cy="661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scount Vs Profit" id="12" name="slide12">
            <a:extLst>
              <a:ext uri="{FF2B5EF4-FFF2-40B4-BE49-F238E27FC236}">
                <a16:creationId xmlns:a16="http://schemas.microsoft.com/office/drawing/2014/main" id="{5B5B6251-6EC9-481C-83D8-BD5DFC8BC3E4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0" y="123825"/>
            <a:ext cx="7429500" cy="661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Quantity Vs Profit" id="13" name="slide13">
            <a:extLst>
              <a:ext uri="{FF2B5EF4-FFF2-40B4-BE49-F238E27FC236}">
                <a16:creationId xmlns:a16="http://schemas.microsoft.com/office/drawing/2014/main" id="{3F63FA01-C3D2-40B5-9C58-FEEB24D155F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012" y="128587"/>
            <a:ext cx="7419975" cy="660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ales|Discount Vs Profit" id="14" name="slide14">
            <a:extLst>
              <a:ext uri="{FF2B5EF4-FFF2-40B4-BE49-F238E27FC236}">
                <a16:creationId xmlns:a16="http://schemas.microsoft.com/office/drawing/2014/main" id="{171E434B-AA68-49DB-856D-BD5E4C4D4F1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0217" y="0"/>
            <a:ext cx="67115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namic State Sales" id="15" name="slide15">
            <a:extLst>
              <a:ext uri="{FF2B5EF4-FFF2-40B4-BE49-F238E27FC236}">
                <a16:creationId xmlns:a16="http://schemas.microsoft.com/office/drawing/2014/main" id="{2A6B7B91-672B-4D34-BA94-953603BEA5A4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958" y="0"/>
            <a:ext cx="49080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op Sales Map" id="16" name="slide16">
            <a:extLst>
              <a:ext uri="{FF2B5EF4-FFF2-40B4-BE49-F238E27FC236}">
                <a16:creationId xmlns:a16="http://schemas.microsoft.com/office/drawing/2014/main" id="{2C36CEA3-256A-4147-84CC-956C911F4CB7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387" y="47625"/>
            <a:ext cx="10563225" cy="676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ales Map" id="17" name="slide17">
            <a:extLst>
              <a:ext uri="{FF2B5EF4-FFF2-40B4-BE49-F238E27FC236}">
                <a16:creationId xmlns:a16="http://schemas.microsoft.com/office/drawing/2014/main" id="{A32FFA9E-4E41-42CA-9EB9-8C42CF59447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919" y="0"/>
            <a:ext cx="82941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vg. Profit by Category" id="18" name="slide18">
            <a:extLst>
              <a:ext uri="{FF2B5EF4-FFF2-40B4-BE49-F238E27FC236}">
                <a16:creationId xmlns:a16="http://schemas.microsoft.com/office/drawing/2014/main" id="{1D9455AC-B7E6-441A-BAD0-235802823717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5062" y="47625"/>
            <a:ext cx="7381875" cy="676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fit by Category" id="19" name="slide19">
            <a:extLst>
              <a:ext uri="{FF2B5EF4-FFF2-40B4-BE49-F238E27FC236}">
                <a16:creationId xmlns:a16="http://schemas.microsoft.com/office/drawing/2014/main" id="{BE59B48B-0070-4F01-B6EB-C38063EABE45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625" y="1966912"/>
            <a:ext cx="2952750" cy="292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nthly Sales Line Chart" id="2" name="slide2">
            <a:extLst>
              <a:ext uri="{FF2B5EF4-FFF2-40B4-BE49-F238E27FC236}">
                <a16:creationId xmlns:a16="http://schemas.microsoft.com/office/drawing/2014/main" id="{B90AE80E-E445-4B50-8570-1E18B1CB0E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25" y="123825"/>
            <a:ext cx="10648950" cy="661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ales by Category" id="20" name="slide20">
            <a:extLst>
              <a:ext uri="{FF2B5EF4-FFF2-40B4-BE49-F238E27FC236}">
                <a16:creationId xmlns:a16="http://schemas.microsoft.com/office/drawing/2014/main" id="{0E355E4C-9C5B-4A08-8424-DD16FE47F4F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625" y="1885950"/>
            <a:ext cx="295275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ustomers" id="21" name="slide21">
            <a:extLst>
              <a:ext uri="{FF2B5EF4-FFF2-40B4-BE49-F238E27FC236}">
                <a16:creationId xmlns:a16="http://schemas.microsoft.com/office/drawing/2014/main" id="{20171CE6-BB36-4131-802B-68F887748277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9750" y="2600325"/>
            <a:ext cx="952500" cy="165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rders" id="22" name="slide22">
            <a:extLst>
              <a:ext uri="{FF2B5EF4-FFF2-40B4-BE49-F238E27FC236}">
                <a16:creationId xmlns:a16="http://schemas.microsoft.com/office/drawing/2014/main" id="{6F111D0C-3CA2-40F5-BE19-C7AEAC7534EA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9750" y="2733675"/>
            <a:ext cx="952500" cy="139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ales" id="23" name="slide23">
            <a:extLst>
              <a:ext uri="{FF2B5EF4-FFF2-40B4-BE49-F238E27FC236}">
                <a16:creationId xmlns:a16="http://schemas.microsoft.com/office/drawing/2014/main" id="{05342D75-46F9-4E01-A029-0C0D3CBE3018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250" y="2814637"/>
            <a:ext cx="1333500" cy="122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fit" id="24" name="slide24">
            <a:extLst>
              <a:ext uri="{FF2B5EF4-FFF2-40B4-BE49-F238E27FC236}">
                <a16:creationId xmlns:a16="http://schemas.microsoft.com/office/drawing/2014/main" id="{EEAC4BB9-30E3-4238-A5D7-35C774176541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250" y="2814637"/>
            <a:ext cx="1333500" cy="122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socunt" id="25" name="slide25">
            <a:extLst>
              <a:ext uri="{FF2B5EF4-FFF2-40B4-BE49-F238E27FC236}">
                <a16:creationId xmlns:a16="http://schemas.microsoft.com/office/drawing/2014/main" id="{91E1636E-8E8D-4137-A091-88A282E3D2B1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250" y="2809875"/>
            <a:ext cx="1333500" cy="123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ip Days" id="26" name="slide26">
            <a:extLst>
              <a:ext uri="{FF2B5EF4-FFF2-40B4-BE49-F238E27FC236}">
                <a16:creationId xmlns:a16="http://schemas.microsoft.com/office/drawing/2014/main" id="{27AC5A17-A8FB-4965-BA00-060AA939B30A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500" y="2738437"/>
            <a:ext cx="1143000" cy="138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ustomer Order" id="27" name="slide27">
            <a:extLst>
              <a:ext uri="{FF2B5EF4-FFF2-40B4-BE49-F238E27FC236}">
                <a16:creationId xmlns:a16="http://schemas.microsoft.com/office/drawing/2014/main" id="{49EB4F0A-A5ED-4EC9-924B-749E78E06321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63506"/>
            <a:ext cx="12192000" cy="530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op Customers" id="28" name="slide28">
            <a:extLst>
              <a:ext uri="{FF2B5EF4-FFF2-40B4-BE49-F238E27FC236}">
                <a16:creationId xmlns:a16="http://schemas.microsoft.com/office/drawing/2014/main" id="{10E2A416-0998-400D-8E9A-D7DEEEADB1C5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850" y="104775"/>
            <a:ext cx="6210300" cy="664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eturning Customer" id="29" name="slide29">
            <a:extLst>
              <a:ext uri="{FF2B5EF4-FFF2-40B4-BE49-F238E27FC236}">
                <a16:creationId xmlns:a16="http://schemas.microsoft.com/office/drawing/2014/main" id="{E497D7B3-955B-4D38-8F00-D1B3B792D893}"/>
              </a:ext>
            </a:extLst>
          </p:cNvPr>
          <p:cNvPicPr>
            <a:picLocks noChangeAspect="1"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62" y="185737"/>
            <a:ext cx="10658475" cy="648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nthy Sales Table" id="3" name="slide3">
            <a:extLst>
              <a:ext uri="{FF2B5EF4-FFF2-40B4-BE49-F238E27FC236}">
                <a16:creationId xmlns:a16="http://schemas.microsoft.com/office/drawing/2014/main" id="{6687DEB9-8AC3-4195-B005-441B117728A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232" y="0"/>
            <a:ext cx="10155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etention Rate" id="30" name="slide30">
            <a:extLst>
              <a:ext uri="{FF2B5EF4-FFF2-40B4-BE49-F238E27FC236}">
                <a16:creationId xmlns:a16="http://schemas.microsoft.com/office/drawing/2014/main" id="{1E84A8E4-BC86-47F0-A8FF-F36702DBDADB}"/>
              </a:ext>
            </a:extLst>
          </p:cNvPr>
          <p:cNvPicPr>
            <a:picLocks noChangeAspect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619" y="0"/>
            <a:ext cx="28387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op Selling" id="31" name="slide31">
            <a:extLst>
              <a:ext uri="{FF2B5EF4-FFF2-40B4-BE49-F238E27FC236}">
                <a16:creationId xmlns:a16="http://schemas.microsoft.com/office/drawing/2014/main" id="{432EC2EB-4CA8-40A0-BC95-048E1AB4C625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50" y="285750"/>
            <a:ext cx="1055370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ales Dashboard" id="32" name="slide32">
            <a:extLst>
              <a:ext uri="{FF2B5EF4-FFF2-40B4-BE49-F238E27FC236}">
                <a16:creationId xmlns:a16="http://schemas.microsoft.com/office/drawing/2014/main" id="{3F95D3AB-84AB-4B61-9015-312E83129729}"/>
              </a:ext>
            </a:extLst>
          </p:cNvPr>
          <p:cNvPicPr>
            <a:picLocks noChangeAspect="1"/>
          </p:cNvPicPr>
          <p:nvPr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3" y="0"/>
            <a:ext cx="121226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nthly Sales HeatMap" id="4" name="slide4">
            <a:extLst>
              <a:ext uri="{FF2B5EF4-FFF2-40B4-BE49-F238E27FC236}">
                <a16:creationId xmlns:a16="http://schemas.microsoft.com/office/drawing/2014/main" id="{078D6096-5151-4111-9560-80E01DC3F8A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860" y="0"/>
            <a:ext cx="21262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nthly Sales Highlight Table" id="5" name="slide5">
            <a:extLst>
              <a:ext uri="{FF2B5EF4-FFF2-40B4-BE49-F238E27FC236}">
                <a16:creationId xmlns:a16="http://schemas.microsoft.com/office/drawing/2014/main" id="{1E8611C8-D749-47C6-ABE2-03FE9D20B18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635" y="0"/>
            <a:ext cx="18687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nthly Sales" id="6" name="slide6">
            <a:extLst>
              <a:ext uri="{FF2B5EF4-FFF2-40B4-BE49-F238E27FC236}">
                <a16:creationId xmlns:a16="http://schemas.microsoft.com/office/drawing/2014/main" id="{D972ED8E-CF08-4538-8262-47F8AC5EDBC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Quarterly Sales TreeMap" id="7" name="slide7">
            <a:extLst>
              <a:ext uri="{FF2B5EF4-FFF2-40B4-BE49-F238E27FC236}">
                <a16:creationId xmlns:a16="http://schemas.microsoft.com/office/drawing/2014/main" id="{7A8B53D5-9DBA-459E-B1E5-751078439B7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50" y="285750"/>
            <a:ext cx="1055370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Quarterly Sales Bar Chart" id="8" name="slide8">
            <a:extLst>
              <a:ext uri="{FF2B5EF4-FFF2-40B4-BE49-F238E27FC236}">
                <a16:creationId xmlns:a16="http://schemas.microsoft.com/office/drawing/2014/main" id="{F01EC14D-D1B2-4538-A9D6-2D82CB4A75C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7675" y="42862"/>
            <a:ext cx="3676650" cy="677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Quarterly Sales Area Chart" id="9" name="slide9">
            <a:extLst>
              <a:ext uri="{FF2B5EF4-FFF2-40B4-BE49-F238E27FC236}">
                <a16:creationId xmlns:a16="http://schemas.microsoft.com/office/drawing/2014/main" id="{FC7DA094-03AA-4C30-B1D7-5BF9969B541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25" y="128587"/>
            <a:ext cx="10648950" cy="660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32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2023-02-13T07:11:06Z</dcterms:created>
  <dcterms:modified xsi:type="dcterms:W3CDTF">2023-02-13T07:11:06Z</dcterms:modified>
</cp:coreProperties>
</file>

<file path=docProps/thumbnail.jpeg>
</file>